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1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70428535"/>
      </p:ext>
    </p:extLst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82178213"/>
      </p:ext>
    </p:extLst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098594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04267360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88131616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63917162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63226321"/>
      </p:ext>
    </p:extLst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53409955"/>
      </p:ext>
    </p:extLst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28437424"/>
      </p:ext>
    </p:extLst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33610824"/>
      </p:ext>
    </p:extLst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39904211"/>
      </p:ext>
    </p:extLst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CA42-2DAF-405E-A042-FFAB202B3301}" type="datetimeFigureOut">
              <a:rPr lang="cs-CZ" smtClean="0"/>
              <a:pPr/>
              <a:t>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59451-8427-4080-8A97-5D12824B7A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599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Jindra\Desktop\Harry%20Potter\Harry%20Potter%20and%20the%20Deathly%20Hallows%20Part%202%20%20Underworld~Alexandre%20Desplat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Harry_Potter_and_the_Deathly_Hallow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600400" cy="518457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cs-CZ" sz="4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HARRY POTTER´S DAY 2015</a:t>
            </a:r>
          </a:p>
          <a:p>
            <a:pPr algn="ctr"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Střední odborní škola AHOL s.r.o., Ostrava</a:t>
            </a:r>
            <a:endParaRPr lang="cs-CZ" sz="4000" dirty="0"/>
          </a:p>
        </p:txBody>
      </p:sp>
      <p:pic>
        <p:nvPicPr>
          <p:cNvPr id="7" name="Obrázek 6" descr="Harry_Potter_wordmark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260648"/>
            <a:ext cx="6912768" cy="1335892"/>
          </a:xfrm>
          <a:prstGeom prst="rect">
            <a:avLst/>
          </a:prstGeom>
        </p:spPr>
      </p:pic>
      <p:pic>
        <p:nvPicPr>
          <p:cNvPr id="13" name="Harry Potter and the Deathly Hallows Part 2  Underworld~Alexandre Despl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32240" y="60212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737367"/>
      </p:ext>
    </p:extLst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chemeClr val="bg1"/>
                </a:solidFill>
              </a:rPr>
              <a:t>Všem účastníkům děkujeme za účast a reprezentaci školy a opět někdy příště, někde jinde, třeba s někým z vás, se těšíme.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r">
              <a:buNone/>
            </a:pPr>
            <a:r>
              <a:rPr lang="cs-CZ" sz="2400" noProof="1" smtClean="0"/>
              <a:t>Zpracovala: Jindřiška Jurčková</a:t>
            </a:r>
            <a:endParaRPr lang="cs-CZ" sz="2400" noProof="1"/>
          </a:p>
        </p:txBody>
      </p:sp>
      <p:pic>
        <p:nvPicPr>
          <p:cNvPr id="8" name="Obrázek 7" descr="Harry_Potter_wordmark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236296" cy="2464863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noProof="1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noProof="1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noProof="1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noProof="1" smtClean="0">
              <a:solidFill>
                <a:schemeClr val="bg1"/>
              </a:solidFill>
            </a:endParaRPr>
          </a:p>
          <a:p>
            <a:pPr>
              <a:buNone/>
            </a:pPr>
            <a:endParaRPr lang="cs-CZ" sz="2800" noProof="1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s-CZ" sz="2400" noProof="1" smtClean="0">
                <a:solidFill>
                  <a:schemeClr val="bg1"/>
                </a:solidFill>
              </a:rPr>
              <a:t>Použité obrázky: </a:t>
            </a:r>
            <a:r>
              <a:rPr lang="cs-CZ" sz="2400" noProof="1" smtClean="0">
                <a:solidFill>
                  <a:schemeClr val="bg1"/>
                </a:solidFill>
                <a:hlinkClick r:id="rId2"/>
              </a:rPr>
              <a:t>www.wikipedia.org</a:t>
            </a:r>
            <a:endParaRPr lang="cs-CZ" sz="2400" noProof="1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s-CZ" sz="2400" noProof="1" smtClean="0">
                <a:solidFill>
                  <a:schemeClr val="bg1"/>
                </a:solidFill>
              </a:rPr>
              <a:t>Hudba: </a:t>
            </a:r>
          </a:p>
          <a:p>
            <a:pPr algn="ctr">
              <a:buNone/>
            </a:pPr>
            <a:r>
              <a:rPr lang="cs-CZ" sz="2400" noProof="1" smtClean="0">
                <a:solidFill>
                  <a:schemeClr val="bg1"/>
                </a:solidFill>
              </a:rPr>
              <a:t>Harry Potter and Deathly Hallow, Alexandre Desplat</a:t>
            </a:r>
            <a:endParaRPr lang="cs-CZ" sz="2400" noProof="1">
              <a:solidFill>
                <a:schemeClr val="bg1"/>
              </a:solidFill>
            </a:endParaRPr>
          </a:p>
        </p:txBody>
      </p:sp>
      <p:pic>
        <p:nvPicPr>
          <p:cNvPr id="4" name="Obrázek 3" descr="Dh1soundtr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6672"/>
            <a:ext cx="3816424" cy="3816424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Ve čtvrtek 5.2.2015 se tito žáci vypravili do Ostravy na střední školu AHOL s.r.o. na soutěž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noProof="1" smtClean="0">
                <a:solidFill>
                  <a:schemeClr val="bg1"/>
                </a:solidFill>
              </a:rPr>
              <a:t>Harry Potter´s Day</a:t>
            </a:r>
            <a:endParaRPr lang="cs-CZ" noProof="1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 lnSpcReduction="20000"/>
          </a:bodyPr>
          <a:lstStyle/>
          <a:p>
            <a:endParaRPr lang="cs-CZ" noProof="1" smtClean="0">
              <a:solidFill>
                <a:schemeClr val="bg1"/>
              </a:solidFill>
            </a:endParaRP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Jan Ožana, 6.A</a:t>
            </a: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Kateřina Varkočková, 7.A</a:t>
            </a: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Sára Svirać, 8.A</a:t>
            </a: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Vojtěch Zecha, 8.A</a:t>
            </a: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Zuzana Štiglincová, 8.B</a:t>
            </a: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Veronika Baierová, 8.B</a:t>
            </a:r>
          </a:p>
          <a:p>
            <a:pPr algn="ctr"/>
            <a:r>
              <a:rPr lang="cs-CZ" noProof="1" smtClean="0">
                <a:solidFill>
                  <a:schemeClr val="bg1"/>
                </a:solidFill>
              </a:rPr>
              <a:t>Saša Břusková, 9.B</a:t>
            </a:r>
            <a:endParaRPr lang="cs-CZ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39514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cs-CZ" sz="3300" noProof="1" smtClean="0">
                <a:solidFill>
                  <a:schemeClr val="bg1"/>
                </a:solidFill>
              </a:rPr>
              <a:t>Nejprve všichni psali test, ve kterém potřebovali nejen své znalosti o Harrym a příběhu  </a:t>
            </a:r>
            <a:r>
              <a:rPr lang="cs-CZ" sz="3300" i="1" noProof="1" smtClean="0">
                <a:solidFill>
                  <a:schemeClr val="bg1"/>
                </a:solidFill>
              </a:rPr>
              <a:t>The Deathly Hallow </a:t>
            </a:r>
            <a:r>
              <a:rPr lang="cs-CZ" sz="3300" noProof="1" smtClean="0">
                <a:solidFill>
                  <a:schemeClr val="bg1"/>
                </a:solidFill>
              </a:rPr>
              <a:t>(mimochodem ještě poslední důležité informace si vzájemně upřesňovali na zastávce autobusu a také během jízdy do Ostravy </a:t>
            </a:r>
            <a:r>
              <a:rPr lang="cs-CZ" sz="3300" noProof="1" smtClean="0">
                <a:solidFill>
                  <a:schemeClr val="bg1"/>
                </a:solidFill>
                <a:sym typeface="Wingdings"/>
              </a:rPr>
              <a:t></a:t>
            </a:r>
            <a:r>
              <a:rPr lang="cs-CZ" sz="3300" noProof="1" smtClean="0">
                <a:solidFill>
                  <a:schemeClr val="bg1"/>
                </a:solidFill>
              </a:rPr>
              <a:t>), ale také dobrou úroveň angličtiny. Z více než 180 účastníků se do užšího kola nikomu postoupit nepodařilo, nicméně všechny čekaly další zábavné soutěže…</a:t>
            </a:r>
            <a:endParaRPr lang="cs-CZ" sz="33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7240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noProof="1" smtClean="0">
                <a:solidFill>
                  <a:schemeClr val="bg1"/>
                </a:solidFill>
              </a:rPr>
              <a:t>A tak v malých skupinkách soutěžili, něco vyhráli, někdy nechali možnost vyhrát ostatní </a:t>
            </a:r>
            <a:r>
              <a:rPr lang="cs-CZ" noProof="1" smtClean="0">
                <a:solidFill>
                  <a:schemeClr val="bg1"/>
                </a:solidFill>
                <a:sym typeface="Wingdings"/>
              </a:rPr>
              <a:t></a:t>
            </a:r>
          </a:p>
          <a:p>
            <a:pPr marL="0" indent="0">
              <a:buNone/>
            </a:pPr>
            <a:r>
              <a:rPr lang="cs-CZ" noProof="1" smtClean="0">
                <a:solidFill>
                  <a:schemeClr val="bg1"/>
                </a:solidFill>
                <a:sym typeface="Wingdings"/>
              </a:rPr>
              <a:t>Hádali názvy koření v angličtině, přiřazovali do mapy hlavní města, skládali tangramy, hádali názvy filmů podle ukázek, soutěžili ve finanční i čtenářské gramotnosti…</a:t>
            </a:r>
            <a:endParaRPr lang="cs-CZ" noProof="1">
              <a:solidFill>
                <a:schemeClr val="bg1"/>
              </a:solidFill>
            </a:endParaRPr>
          </a:p>
        </p:txBody>
      </p:sp>
      <p:pic>
        <p:nvPicPr>
          <p:cNvPr id="4" name="Zástupný symbol pro obsah 3" descr="050220152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08806"/>
            <a:ext cx="4038600" cy="5384800"/>
          </a:xfrm>
        </p:spPr>
      </p:pic>
    </p:spTree>
    <p:extLst>
      <p:ext uri="{BB962C8B-B14F-4D97-AF65-F5344CB8AC3E}">
        <p14:creationId xmlns="" xmlns:p14="http://schemas.microsoft.com/office/powerpoint/2010/main" val="4153698284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Za každými dveřmi na ně čekala jiná soutěž. Tady se pokoušeli správně přiřadit hlavní města do mapy Evropy.</a:t>
            </a:r>
            <a:br>
              <a:rPr lang="cs-CZ" sz="3200" dirty="0" smtClean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050220152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394472" cy="4525963"/>
          </a:xfrm>
        </p:spPr>
      </p:pic>
      <p:pic>
        <p:nvPicPr>
          <p:cNvPr id="6" name="Zástupný symbol pro obsah 5" descr="050220152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208133940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V této soutěžili prověřovali finanční gramotnost. A tohle už je úsměv vítězky </a:t>
            </a:r>
            <a:r>
              <a:rPr lang="cs-CZ" sz="3200" dirty="0" smtClean="0">
                <a:solidFill>
                  <a:schemeClr val="bg1"/>
                </a:solidFill>
                <a:sym typeface="Wingdings"/>
              </a:rPr>
              <a:t>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050220152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6" name="Obrázek 5" descr="05022015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5419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955411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Ještě jednou finanční gramotnost. Slevy v Bradavicích! </a:t>
            </a:r>
            <a:br>
              <a:rPr lang="cs-CZ" sz="2800" dirty="0" smtClean="0">
                <a:solidFill>
                  <a:schemeClr val="bg1"/>
                </a:solidFill>
              </a:rPr>
            </a:br>
            <a:r>
              <a:rPr lang="cs-CZ" sz="2800" dirty="0" smtClean="0">
                <a:solidFill>
                  <a:schemeClr val="bg1"/>
                </a:solidFill>
              </a:rPr>
              <a:t>Všichni počítají kolik vlastně v Bradavicích zaplatí za nákup po slevě.Kdo bude první?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05022015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394472" cy="4525963"/>
          </a:xfrm>
        </p:spPr>
      </p:pic>
      <p:pic>
        <p:nvPicPr>
          <p:cNvPr id="6" name="Zástupný symbol pro obsah 5" descr="050220152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98884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1083281563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cs-CZ" sz="2800" noProof="1" smtClean="0">
                <a:solidFill>
                  <a:schemeClr val="bg1"/>
                </a:solidFill>
              </a:rPr>
              <a:t>Devět ukázek ze známých filmů. Do dalšího kola postoupili hned tři naši – vítězkou se stala Saša Břusková. Jako odměnu si odnesla lístek do kina.</a:t>
            </a:r>
            <a:endParaRPr lang="cs-CZ" sz="2800" noProof="1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050220152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844824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272881042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2132856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Hádání předmětů, zvířat a příšer. Opět vítězí někdo z našich – tentokrát Zuzka </a:t>
            </a:r>
            <a:r>
              <a:rPr lang="cs-CZ" sz="2800" noProof="1" smtClean="0">
                <a:solidFill>
                  <a:schemeClr val="bg1"/>
                </a:solidFill>
              </a:rPr>
              <a:t>Štiglincová. </a:t>
            </a:r>
            <a:br>
              <a:rPr lang="cs-CZ" sz="2800" noProof="1" smtClean="0">
                <a:solidFill>
                  <a:schemeClr val="bg1"/>
                </a:solidFill>
              </a:rPr>
            </a:br>
            <a:r>
              <a:rPr lang="cs-CZ" sz="2800" noProof="1" smtClean="0">
                <a:solidFill>
                  <a:schemeClr val="bg1"/>
                </a:solidFill>
              </a:rPr>
              <a:t>A Katka s Honzou se pokoušejí poskládat tangram – hlava sem, hlava tam, hlava Harryho a hlava Rona… Nic snadného.</a:t>
            </a:r>
            <a:endParaRPr lang="cs-CZ" sz="2800" noProof="1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050220152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4038600" cy="4296066"/>
          </a:xfrm>
        </p:spPr>
      </p:pic>
      <p:pic>
        <p:nvPicPr>
          <p:cNvPr id="6" name="Zástupný symbol pro obsah 5" descr="050220152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348880"/>
            <a:ext cx="3211116" cy="4281488"/>
          </a:xfrm>
        </p:spPr>
      </p:pic>
    </p:spTree>
    <p:extLst>
      <p:ext uri="{BB962C8B-B14F-4D97-AF65-F5344CB8AC3E}">
        <p14:creationId xmlns="" xmlns:p14="http://schemas.microsoft.com/office/powerpoint/2010/main" val="413572215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268</Words>
  <Application>Microsoft Office PowerPoint</Application>
  <PresentationFormat>Předvádění na obrazovce (4:3)</PresentationFormat>
  <Paragraphs>36</Paragraphs>
  <Slides>11</Slides>
  <Notes>0</Notes>
  <HiddenSlides>1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Snímek 1</vt:lpstr>
      <vt:lpstr>Ve čtvrtek 5.2.2015 se tito žáci vypravili do Ostravy na střední školu AHOL s.r.o. na soutěž  Harry Potter´s Day</vt:lpstr>
      <vt:lpstr>Nejprve všichni psali test, ve kterém potřebovali nejen své znalosti o Harrym a příběhu  The Deathly Hallow (mimochodem ještě poslední důležité informace si vzájemně upřesňovali na zastávce autobusu a také během jízdy do Ostravy ), ale také dobrou úroveň angličtiny. Z více než 180 účastníků se do užšího kola nikomu postoupit nepodařilo, nicméně všechny čekaly další zábavné soutěže…</vt:lpstr>
      <vt:lpstr>Snímek 4</vt:lpstr>
      <vt:lpstr> Za každými dveřmi na ně čekala jiná soutěž. Tady se pokoušeli správně přiřadit hlavní města do mapy Evropy. </vt:lpstr>
      <vt:lpstr>V této soutěžili prověřovali finanční gramotnost. A tohle už je úsměv vítězky </vt:lpstr>
      <vt:lpstr>Ještě jednou finanční gramotnost. Slevy v Bradavicích!  Všichni počítají kolik vlastně v Bradavicích zaplatí za nákup po slevě.Kdo bude první?</vt:lpstr>
      <vt:lpstr>Devět ukázek ze známých filmů. Do dalšího kola postoupili hned tři naši – vítězkou se stala Saša Břusková. Jako odměnu si odnesla lístek do kina.</vt:lpstr>
      <vt:lpstr>Hádání předmětů, zvířat a příšer. Opět vítězí někdo z našich – tentokrát Zuzka Štiglincová.  A Katka s Honzou se pokoušejí poskládat tangram – hlava sem, hlava tam, hlava Harryho a hlava Rona… Nic snadného.</vt:lpstr>
      <vt:lpstr>Snímek 10</vt:lpstr>
      <vt:lpstr>Snímek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POTTER´S DAY</dc:title>
  <dc:creator>jurckovaj</dc:creator>
  <cp:lastModifiedBy>Jindra</cp:lastModifiedBy>
  <cp:revision>12</cp:revision>
  <dcterms:created xsi:type="dcterms:W3CDTF">2015-02-06T07:12:27Z</dcterms:created>
  <dcterms:modified xsi:type="dcterms:W3CDTF">2015-02-08T21:09:39Z</dcterms:modified>
</cp:coreProperties>
</file>